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57" r:id="rId4"/>
    <p:sldId id="260" r:id="rId5"/>
    <p:sldId id="258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648" autoAdjust="0"/>
  </p:normalViewPr>
  <p:slideViewPr>
    <p:cSldViewPr>
      <p:cViewPr>
        <p:scale>
          <a:sx n="69" d="100"/>
          <a:sy n="69" d="100"/>
        </p:scale>
        <p:origin x="-111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038581-ECFF-4D84-BC99-9BC400ECBB20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97AE6-7925-4C06-B76C-778E48294B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9058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內容通常聚焦在商業上，如辦公室對話、人事升遷、採購以及旅遊。</a:t>
            </a:r>
            <a:endParaRPr lang="en-US" altLang="zh-TW" dirty="0" smtClean="0"/>
          </a:p>
          <a:p>
            <a:r>
              <a:rPr lang="zh-TW" altLang="en-US" dirty="0" smtClean="0"/>
              <a:t>新多益增加了多國口音，如：英國、澳洲，加拿大等等口音；偶而會出現印度口音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397AE6-7925-4C06-B76C-778E48294BC6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2755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086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1301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0352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9913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995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7686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8321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1266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9369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1357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787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16B61B-966C-475E-848F-65174A3F44C9}" type="datetimeFigureOut">
              <a:rPr lang="zh-TW" altLang="en-US" smtClean="0"/>
              <a:t>2012/11/6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4F344-C22B-4884-8A87-A082DD7E89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3297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glishclub.com/learn-english.htm" TargetMode="External"/><Relationship Id="rId2" Type="http://schemas.openxmlformats.org/officeDocument/2006/relationships/hyperlink" Target="http://www.esl-lab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wl.english.purdue.edu/" TargetMode="External"/><Relationship Id="rId4" Type="http://schemas.openxmlformats.org/officeDocument/2006/relationships/hyperlink" Target="http://www.elllo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多益考試分享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39127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多益考試分享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p"/>
            </a:pPr>
            <a:r>
              <a:rPr lang="zh-TW" altLang="en-US" dirty="0" smtClean="0"/>
              <a:t>何謂多益</a:t>
            </a:r>
            <a:endParaRPr lang="en-US" altLang="zh-TW" dirty="0" smtClean="0"/>
          </a:p>
          <a:p>
            <a:pPr>
              <a:buFont typeface="Wingdings" pitchFamily="2" charset="2"/>
              <a:buChar char="p"/>
            </a:pPr>
            <a:r>
              <a:rPr lang="zh-TW" altLang="en-US" dirty="0" smtClean="0"/>
              <a:t>測驗方式</a:t>
            </a:r>
            <a:endParaRPr lang="en-US" altLang="zh-TW" dirty="0" smtClean="0"/>
          </a:p>
          <a:p>
            <a:pPr>
              <a:buFont typeface="Wingdings" pitchFamily="2" charset="2"/>
              <a:buChar char="p"/>
            </a:pPr>
            <a:r>
              <a:rPr lang="zh-TW" altLang="en-US" dirty="0"/>
              <a:t>經驗分享</a:t>
            </a:r>
            <a:endParaRPr lang="en-US" altLang="zh-TW" dirty="0" smtClean="0"/>
          </a:p>
          <a:p>
            <a:pPr>
              <a:buFont typeface="Wingdings" pitchFamily="2" charset="2"/>
              <a:buChar char="p"/>
            </a:pPr>
            <a:r>
              <a:rPr lang="zh-TW" altLang="en-US" dirty="0"/>
              <a:t>好用網站</a:t>
            </a:r>
          </a:p>
        </p:txBody>
      </p:sp>
    </p:spTree>
    <p:extLst>
      <p:ext uri="{BB962C8B-B14F-4D97-AF65-F5344CB8AC3E}">
        <p14:creationId xmlns:p14="http://schemas.microsoft.com/office/powerpoint/2010/main" val="3821564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何謂多益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TOEIC</a:t>
            </a:r>
            <a:r>
              <a:rPr lang="zh-TW" altLang="en-US" dirty="0" smtClean="0"/>
              <a:t>：</a:t>
            </a:r>
            <a:r>
              <a:rPr lang="en-US" altLang="zh-TW" dirty="0" smtClean="0">
                <a:solidFill>
                  <a:srgbClr val="FF0000"/>
                </a:solidFill>
              </a:rPr>
              <a:t>T</a:t>
            </a:r>
            <a:r>
              <a:rPr lang="en-US" altLang="zh-TW" dirty="0" smtClean="0"/>
              <a:t>est </a:t>
            </a:r>
            <a:r>
              <a:rPr lang="en-US" altLang="zh-TW" dirty="0" smtClean="0">
                <a:solidFill>
                  <a:srgbClr val="FF0000"/>
                </a:solidFill>
              </a:rPr>
              <a:t>o</a:t>
            </a:r>
            <a:r>
              <a:rPr lang="en-US" altLang="zh-TW" dirty="0" smtClean="0"/>
              <a:t>f </a:t>
            </a:r>
            <a:r>
              <a:rPr lang="en-US" altLang="zh-TW" dirty="0" smtClean="0">
                <a:solidFill>
                  <a:srgbClr val="FF0000"/>
                </a:solidFill>
              </a:rPr>
              <a:t>E</a:t>
            </a:r>
            <a:r>
              <a:rPr lang="en-US" altLang="zh-TW" dirty="0" smtClean="0"/>
              <a:t>nglish for </a:t>
            </a:r>
            <a:r>
              <a:rPr lang="en-US" altLang="zh-TW" dirty="0" smtClean="0">
                <a:solidFill>
                  <a:srgbClr val="FF0000"/>
                </a:solidFill>
              </a:rPr>
              <a:t>I</a:t>
            </a:r>
            <a:r>
              <a:rPr lang="en-US" altLang="zh-TW" dirty="0" smtClean="0"/>
              <a:t>nternational </a:t>
            </a:r>
            <a:r>
              <a:rPr lang="en-US" altLang="zh-TW" dirty="0" smtClean="0">
                <a:solidFill>
                  <a:srgbClr val="FF0000"/>
                </a:solidFill>
              </a:rPr>
              <a:t>C</a:t>
            </a:r>
            <a:r>
              <a:rPr lang="en-US" altLang="zh-TW" dirty="0" smtClean="0"/>
              <a:t>ommunication</a:t>
            </a:r>
            <a:r>
              <a:rPr lang="zh-TW" altLang="en-US" dirty="0" smtClean="0"/>
              <a:t> </a:t>
            </a:r>
            <a:r>
              <a:rPr lang="en-US" altLang="zh-TW" dirty="0" smtClean="0"/>
              <a:t>(</a:t>
            </a:r>
            <a:r>
              <a:rPr lang="zh-TW" altLang="en-US" dirty="0" smtClean="0"/>
              <a:t>國際</a:t>
            </a:r>
            <a:r>
              <a:rPr lang="zh-TW" altLang="en-US" dirty="0"/>
              <a:t>溝通英語</a:t>
            </a:r>
            <a:r>
              <a:rPr lang="zh-TW" altLang="en-US" dirty="0" smtClean="0"/>
              <a:t>測驗</a:t>
            </a:r>
            <a:r>
              <a:rPr lang="en-US" altLang="zh-TW" dirty="0"/>
              <a:t>)</a:t>
            </a:r>
            <a:endParaRPr lang="en-US" altLang="zh-TW" dirty="0" smtClean="0"/>
          </a:p>
          <a:p>
            <a:r>
              <a:rPr lang="zh-TW" altLang="en-US" dirty="0" smtClean="0"/>
              <a:t>內容：職場為主，包含各種地點與情境。</a:t>
            </a:r>
            <a:endParaRPr lang="en-US" altLang="zh-TW" dirty="0" smtClean="0"/>
          </a:p>
          <a:p>
            <a:r>
              <a:rPr lang="zh-TW" altLang="en-US" dirty="0"/>
              <a:t>計分：</a:t>
            </a:r>
            <a:r>
              <a:rPr lang="zh-TW" altLang="en-US" dirty="0" smtClean="0"/>
              <a:t>聽力閱讀最低各</a:t>
            </a:r>
            <a:r>
              <a:rPr lang="en-US" altLang="zh-TW" dirty="0" smtClean="0"/>
              <a:t>5</a:t>
            </a:r>
            <a:r>
              <a:rPr lang="zh-TW" altLang="en-US" dirty="0" smtClean="0"/>
              <a:t>分，最高各</a:t>
            </a:r>
            <a:r>
              <a:rPr lang="en-US" altLang="zh-TW" dirty="0" smtClean="0"/>
              <a:t>495</a:t>
            </a:r>
            <a:r>
              <a:rPr lang="zh-TW" altLang="en-US" dirty="0" smtClean="0"/>
              <a:t>分。總分最低</a:t>
            </a:r>
            <a:r>
              <a:rPr lang="en-US" altLang="zh-TW" dirty="0" smtClean="0"/>
              <a:t>10</a:t>
            </a:r>
            <a:r>
              <a:rPr lang="zh-TW" altLang="en-US" dirty="0" smtClean="0"/>
              <a:t>分，最高</a:t>
            </a:r>
            <a:r>
              <a:rPr lang="en-US" altLang="zh-TW" dirty="0" smtClean="0"/>
              <a:t>990</a:t>
            </a:r>
            <a:r>
              <a:rPr lang="zh-TW" altLang="en-US" dirty="0" smtClean="0"/>
              <a:t>。答錯不到扣。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48419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測驗方式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半小時填寫個人資料以及問卷</a:t>
            </a:r>
            <a:endParaRPr lang="en-US" altLang="zh-TW" dirty="0" smtClean="0"/>
          </a:p>
          <a:p>
            <a:r>
              <a:rPr lang="zh-TW" altLang="en-US" dirty="0"/>
              <a:t>聽力</a:t>
            </a:r>
            <a:r>
              <a:rPr lang="en-US" altLang="zh-TW" dirty="0"/>
              <a:t>+</a:t>
            </a:r>
            <a:r>
              <a:rPr lang="zh-TW" altLang="en-US" dirty="0"/>
              <a:t>閱讀共</a:t>
            </a:r>
            <a:r>
              <a:rPr lang="zh-TW" altLang="en-US" dirty="0" smtClean="0"/>
              <a:t>兩小時，</a:t>
            </a:r>
            <a:r>
              <a:rPr lang="en-US" altLang="zh-TW" dirty="0" smtClean="0"/>
              <a:t>7</a:t>
            </a:r>
            <a:r>
              <a:rPr lang="zh-TW" altLang="en-US" dirty="0" smtClean="0"/>
              <a:t>大部分</a:t>
            </a:r>
            <a:endParaRPr lang="en-US" altLang="zh-TW" dirty="0" smtClean="0"/>
          </a:p>
          <a:p>
            <a:r>
              <a:rPr lang="zh-TW" altLang="en-US" dirty="0" smtClean="0"/>
              <a:t>聽力：</a:t>
            </a:r>
            <a:r>
              <a:rPr lang="en-US" altLang="zh-TW" dirty="0" smtClean="0"/>
              <a:t>45</a:t>
            </a:r>
            <a:r>
              <a:rPr lang="zh-TW" altLang="en-US" dirty="0" smtClean="0"/>
              <a:t>分鐘</a:t>
            </a:r>
            <a:endParaRPr lang="en-US" altLang="zh-TW" dirty="0" smtClean="0"/>
          </a:p>
          <a:p>
            <a:r>
              <a:rPr lang="zh-TW" altLang="en-US" dirty="0" smtClean="0"/>
              <a:t>閱讀：</a:t>
            </a:r>
            <a:r>
              <a:rPr lang="en-US" altLang="zh-TW" dirty="0" smtClean="0"/>
              <a:t>75</a:t>
            </a:r>
            <a:r>
              <a:rPr lang="zh-TW" altLang="en-US" dirty="0" smtClean="0"/>
              <a:t>分鐘</a:t>
            </a:r>
            <a:endParaRPr lang="en-US" altLang="zh-TW" dirty="0" smtClean="0"/>
          </a:p>
          <a:p>
            <a:r>
              <a:rPr lang="zh-TW" altLang="en-US" dirty="0"/>
              <a:t>範例題</a:t>
            </a:r>
          </a:p>
        </p:txBody>
      </p:sp>
    </p:spTree>
    <p:extLst>
      <p:ext uri="{BB962C8B-B14F-4D97-AF65-F5344CB8AC3E}">
        <p14:creationId xmlns:p14="http://schemas.microsoft.com/office/powerpoint/2010/main" val="2547325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測驗方式</a:t>
            </a:r>
            <a:r>
              <a:rPr lang="en-US" altLang="zh-TW" dirty="0" smtClean="0"/>
              <a:t>-</a:t>
            </a:r>
            <a:r>
              <a:rPr lang="zh-TW" altLang="en-US" dirty="0" smtClean="0"/>
              <a:t>聽力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1261324"/>
              </p:ext>
            </p:extLst>
          </p:nvPr>
        </p:nvGraphicFramePr>
        <p:xfrm>
          <a:off x="467544" y="1556792"/>
          <a:ext cx="8229600" cy="4637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92742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順序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題型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題數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選項</a:t>
                      </a:r>
                      <a:endParaRPr lang="zh-TW" altLang="en-US" sz="2800" dirty="0"/>
                    </a:p>
                  </a:txBody>
                  <a:tcPr anchor="ctr"/>
                </a:tc>
              </a:tr>
              <a:tr h="92742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第一大題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照片敘述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/>
                        <a:t>10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四選一</a:t>
                      </a:r>
                      <a:endParaRPr lang="zh-TW" altLang="en-US" sz="2800" dirty="0"/>
                    </a:p>
                  </a:txBody>
                  <a:tcPr anchor="ctr"/>
                </a:tc>
              </a:tr>
              <a:tr h="9274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第二大題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應答問題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/>
                        <a:t>30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三選一</a:t>
                      </a:r>
                    </a:p>
                  </a:txBody>
                  <a:tcPr anchor="ctr"/>
                </a:tc>
              </a:tr>
              <a:tr h="9274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第三大題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簡短對話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/>
                        <a:t>30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四選一</a:t>
                      </a:r>
                      <a:endParaRPr lang="zh-TW" altLang="en-US" sz="2800" dirty="0"/>
                    </a:p>
                  </a:txBody>
                  <a:tcPr anchor="ctr"/>
                </a:tc>
              </a:tr>
              <a:tr h="9274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第四大題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簡短獨白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/>
                        <a:t>30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四選一</a:t>
                      </a:r>
                      <a:endParaRPr lang="zh-TW" altLang="en-US" sz="28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3925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測驗方式</a:t>
            </a:r>
            <a:r>
              <a:rPr lang="en-US" altLang="zh-TW" dirty="0" smtClean="0"/>
              <a:t>-</a:t>
            </a:r>
            <a:r>
              <a:rPr lang="zh-TW" altLang="en-US" dirty="0" smtClean="0"/>
              <a:t>閱讀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4713681"/>
              </p:ext>
            </p:extLst>
          </p:nvPr>
        </p:nvGraphicFramePr>
        <p:xfrm>
          <a:off x="467544" y="1844825"/>
          <a:ext cx="8229600" cy="3800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417440"/>
                <a:gridCol w="1697360"/>
                <a:gridCol w="2057400"/>
              </a:tblGrid>
              <a:tr h="5760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順序</a:t>
                      </a:r>
                    </a:p>
                    <a:p>
                      <a:pPr algn="ctr"/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題型</a:t>
                      </a:r>
                    </a:p>
                    <a:p>
                      <a:pPr algn="ctr"/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題數</a:t>
                      </a:r>
                    </a:p>
                    <a:p>
                      <a:pPr algn="ctr"/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選項</a:t>
                      </a:r>
                    </a:p>
                    <a:p>
                      <a:pPr algn="ctr"/>
                      <a:endParaRPr lang="zh-TW" altLang="en-US" sz="2800" dirty="0"/>
                    </a:p>
                  </a:txBody>
                  <a:tcPr anchor="ctr"/>
                </a:tc>
              </a:tr>
              <a:tr h="71398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第五大題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單句填空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/>
                        <a:t>40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四選一</a:t>
                      </a:r>
                      <a:endParaRPr lang="zh-TW" altLang="en-US" sz="2800" dirty="0"/>
                    </a:p>
                  </a:txBody>
                  <a:tcPr anchor="ctr"/>
                </a:tc>
              </a:tr>
              <a:tr h="71398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第六大題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短文填空</a:t>
                      </a:r>
                      <a:endParaRPr lang="zh-TW" altLang="en-US" sz="2800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/>
                        <a:t>12</a:t>
                      </a:r>
                      <a:endParaRPr lang="zh-TW" altLang="en-US" sz="2800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四選一</a:t>
                      </a:r>
                    </a:p>
                  </a:txBody>
                  <a:tcPr anchor="ctr">
                    <a:lnB w="12700" cmpd="sng">
                      <a:noFill/>
                    </a:lnB>
                  </a:tcPr>
                </a:tc>
              </a:tr>
              <a:tr h="713983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第七大題</a:t>
                      </a:r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單篇文章理解</a:t>
                      </a:r>
                      <a:endParaRPr lang="zh-TW" alt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/>
                        <a:t>28</a:t>
                      </a:r>
                      <a:endParaRPr lang="zh-TW" alt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四選一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1398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/>
                        <a:t>雙篇文章理解</a:t>
                      </a:r>
                      <a:endParaRPr lang="zh-TW" alt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/>
                        <a:t>20</a:t>
                      </a:r>
                      <a:endParaRPr lang="zh-TW" altLang="en-US" sz="28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四選一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7894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經驗分享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確立目標：分數 </a:t>
            </a:r>
            <a:r>
              <a:rPr lang="en-US" altLang="zh-TW" dirty="0" smtClean="0"/>
              <a:t>vs. </a:t>
            </a:r>
            <a:r>
              <a:rPr lang="zh-TW" altLang="en-US" dirty="0" smtClean="0"/>
              <a:t>證書顏色</a:t>
            </a:r>
            <a:endParaRPr lang="en-US" altLang="zh-TW" dirty="0" smtClean="0"/>
          </a:p>
          <a:p>
            <a:r>
              <a:rPr lang="zh-TW" altLang="en-US" dirty="0" smtClean="0"/>
              <a:t>確定優勢弱勢：聽力 </a:t>
            </a:r>
            <a:r>
              <a:rPr lang="en-US" altLang="zh-TW" dirty="0" smtClean="0"/>
              <a:t>vs.</a:t>
            </a:r>
            <a:r>
              <a:rPr lang="zh-TW" altLang="en-US" dirty="0" smtClean="0"/>
              <a:t>閱讀</a:t>
            </a:r>
            <a:endParaRPr lang="en-US" altLang="zh-TW" dirty="0" smtClean="0"/>
          </a:p>
          <a:p>
            <a:r>
              <a:rPr lang="zh-TW" altLang="en-US" dirty="0"/>
              <a:t>單打獨鬥</a:t>
            </a:r>
            <a:r>
              <a:rPr lang="zh-TW" altLang="en-US" dirty="0" smtClean="0"/>
              <a:t> </a:t>
            </a:r>
            <a:r>
              <a:rPr lang="en-US" altLang="zh-TW" dirty="0" smtClean="0"/>
              <a:t>vs.</a:t>
            </a:r>
            <a:r>
              <a:rPr lang="zh-TW" altLang="en-US" dirty="0" smtClean="0"/>
              <a:t>讀書會</a:t>
            </a:r>
            <a:endParaRPr lang="en-US" altLang="zh-TW" dirty="0" smtClean="0"/>
          </a:p>
          <a:p>
            <a:r>
              <a:rPr lang="zh-TW" altLang="en-US" dirty="0"/>
              <a:t>自修 </a:t>
            </a:r>
            <a:r>
              <a:rPr lang="en-US" altLang="zh-TW" dirty="0"/>
              <a:t>vs.</a:t>
            </a:r>
            <a:r>
              <a:rPr lang="zh-TW" altLang="en-US" dirty="0"/>
              <a:t>補習</a:t>
            </a:r>
          </a:p>
        </p:txBody>
      </p:sp>
    </p:spTree>
    <p:extLst>
      <p:ext uri="{BB962C8B-B14F-4D97-AF65-F5344CB8AC3E}">
        <p14:creationId xmlns:p14="http://schemas.microsoft.com/office/powerpoint/2010/main" val="131840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好用網站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Randall’s ESL cyber listening lab </a:t>
            </a:r>
            <a:r>
              <a:rPr lang="en-US" altLang="zh-TW" dirty="0" smtClean="0">
                <a:hlinkClick r:id="rId2"/>
              </a:rPr>
              <a:t>http://www.esl-lab.com/</a:t>
            </a:r>
            <a:endParaRPr lang="en-US" altLang="zh-TW" dirty="0" smtClean="0"/>
          </a:p>
          <a:p>
            <a:r>
              <a:rPr lang="en-US" altLang="zh-TW" dirty="0" err="1" smtClean="0"/>
              <a:t>EnglishClub</a:t>
            </a:r>
            <a:r>
              <a:rPr lang="en-US" altLang="zh-TW" dirty="0" smtClean="0"/>
              <a:t> </a:t>
            </a:r>
            <a:r>
              <a:rPr lang="en-US" altLang="zh-TW" dirty="0" smtClean="0">
                <a:hlinkClick r:id="rId3"/>
              </a:rPr>
              <a:t>http://www.englishclub.com/learn-english.htm</a:t>
            </a:r>
            <a:endParaRPr lang="en-US" altLang="zh-TW" dirty="0" smtClean="0"/>
          </a:p>
          <a:p>
            <a:r>
              <a:rPr lang="en-US" altLang="zh-TW" dirty="0" err="1" smtClean="0"/>
              <a:t>Elllo</a:t>
            </a:r>
            <a:r>
              <a:rPr lang="en-US" altLang="zh-TW" dirty="0" smtClean="0"/>
              <a:t>  </a:t>
            </a:r>
            <a:r>
              <a:rPr lang="en-US" altLang="zh-TW" dirty="0" smtClean="0">
                <a:hlinkClick r:id="rId4"/>
              </a:rPr>
              <a:t>http://www.elllo.org/</a:t>
            </a:r>
            <a:endParaRPr lang="en-US" altLang="zh-TW" dirty="0" smtClean="0"/>
          </a:p>
          <a:p>
            <a:r>
              <a:rPr lang="en-US" altLang="zh-TW" dirty="0" smtClean="0"/>
              <a:t>Purdue Owl  </a:t>
            </a:r>
            <a:r>
              <a:rPr lang="en-US" altLang="zh-TW" dirty="0" smtClean="0">
                <a:hlinkClick r:id="rId5"/>
              </a:rPr>
              <a:t>http://owl.english.purdue.edu/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78355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286</Words>
  <Application>Microsoft Office PowerPoint</Application>
  <PresentationFormat>如螢幕大小 (4:3)</PresentationFormat>
  <Paragraphs>70</Paragraphs>
  <Slides>8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9" baseType="lpstr">
      <vt:lpstr>Office 佈景主題</vt:lpstr>
      <vt:lpstr>多益考試分享</vt:lpstr>
      <vt:lpstr>多益考試分享</vt:lpstr>
      <vt:lpstr>何謂多益</vt:lpstr>
      <vt:lpstr>測驗方式</vt:lpstr>
      <vt:lpstr>測驗方式-聽力</vt:lpstr>
      <vt:lpstr>測驗方式-閱讀</vt:lpstr>
      <vt:lpstr>經驗分享</vt:lpstr>
      <vt:lpstr>好用網站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多益考試分享</dc:title>
  <dc:creator>Leo Hu</dc:creator>
  <cp:lastModifiedBy>SUPERUSER</cp:lastModifiedBy>
  <cp:revision>13</cp:revision>
  <dcterms:created xsi:type="dcterms:W3CDTF">2012-11-05T08:15:01Z</dcterms:created>
  <dcterms:modified xsi:type="dcterms:W3CDTF">2012-11-06T06:29:44Z</dcterms:modified>
</cp:coreProperties>
</file>