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60" r:id="rId4"/>
    <p:sldId id="259" r:id="rId5"/>
    <p:sldId id="258" r:id="rId6"/>
    <p:sldId id="261" r:id="rId7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1" d="100"/>
          <a:sy n="41" d="100"/>
        </p:scale>
        <p:origin x="-127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等腰三角形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8F5A244C-0C39-4D06-9359-3FA562247C02}" type="datetimeFigureOut">
              <a:rPr lang="zh-TW" altLang="en-US" smtClean="0"/>
              <a:t>2011/3/28</a:t>
            </a:fld>
            <a:endParaRPr lang="zh-TW" alt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zh-TW" altLang="en-US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7BA18053-FCAB-43E7-A9FE-1B8A9005FB0A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8F5A244C-0C39-4D06-9359-3FA562247C02}" type="datetimeFigureOut">
              <a:rPr lang="zh-TW" altLang="en-US" smtClean="0"/>
              <a:t>2011/3/28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18053-FCAB-43E7-A9FE-1B8A9005FB0A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角三角形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等腰三角形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8F5A244C-0C39-4D06-9359-3FA562247C02}" type="datetimeFigureOut">
              <a:rPr lang="zh-TW" altLang="en-US" smtClean="0"/>
              <a:t>2011/3/28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7BA18053-FCAB-43E7-A9FE-1B8A9005FB0A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1" name="直線接點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直線接點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8F5A244C-0C39-4D06-9359-3FA562247C02}" type="datetimeFigureOut">
              <a:rPr lang="zh-TW" altLang="en-US" smtClean="0"/>
              <a:t>2011/3/28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BA18053-FCAB-43E7-A9FE-1B8A9005FB0A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8F5A244C-0C39-4D06-9359-3FA562247C02}" type="datetimeFigureOut">
              <a:rPr lang="zh-TW" altLang="en-US" smtClean="0"/>
              <a:t>2011/3/28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7BA18053-FCAB-43E7-A9FE-1B8A9005FB0A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A244C-0C39-4D06-9359-3FA562247C02}" type="datetimeFigureOut">
              <a:rPr lang="zh-TW" altLang="en-US" smtClean="0"/>
              <a:t>2011/3/28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18053-FCAB-43E7-A9FE-1B8A9005FB0A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8F5A244C-0C39-4D06-9359-3FA562247C02}" type="datetimeFigureOut">
              <a:rPr lang="zh-TW" altLang="en-US" smtClean="0"/>
              <a:t>2011/3/28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BA18053-FCAB-43E7-A9FE-1B8A9005FB0A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8F5A244C-0C39-4D06-9359-3FA562247C02}" type="datetimeFigureOut">
              <a:rPr lang="zh-TW" altLang="en-US" smtClean="0"/>
              <a:t>2011/3/28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7BA18053-FCAB-43E7-A9FE-1B8A9005FB0A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8F5A244C-0C39-4D06-9359-3FA562247C02}" type="datetimeFigureOut">
              <a:rPr lang="zh-TW" altLang="en-US" smtClean="0"/>
              <a:t>2011/3/28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7BA18053-FCAB-43E7-A9FE-1B8A9005FB0A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A244C-0C39-4D06-9359-3FA562247C02}" type="datetimeFigureOut">
              <a:rPr lang="zh-TW" altLang="en-US" smtClean="0"/>
              <a:t>2011/3/28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18053-FCAB-43E7-A9FE-1B8A9005FB0A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A244C-0C39-4D06-9359-3FA562247C02}" type="datetimeFigureOut">
              <a:rPr lang="zh-TW" altLang="en-US" smtClean="0"/>
              <a:t>2011/3/28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18053-FCAB-43E7-A9FE-1B8A9005FB0A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直角三角形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直線接點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直線接點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8F5A244C-0C39-4D06-9359-3FA562247C02}" type="datetimeFigureOut">
              <a:rPr lang="zh-TW" altLang="en-US" smtClean="0"/>
              <a:t>2011/3/28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7BA18053-FCAB-43E7-A9FE-1B8A9005FB0A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3568" y="1196752"/>
            <a:ext cx="7772400" cy="1470025"/>
          </a:xfrm>
        </p:spPr>
        <p:txBody>
          <a:bodyPr/>
          <a:lstStyle/>
          <a:p>
            <a:r>
              <a:rPr lang="zh-TW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既然躲不掉，那就好好跟會計當朋友！</a:t>
            </a: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323528" y="3212976"/>
            <a:ext cx="8132440" cy="2664296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484632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6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地點：學習討論室</a:t>
            </a:r>
            <a:endParaRPr kumimoji="0" lang="en-US" altLang="zh-TW" sz="3600" b="1" i="0" u="none" strike="noStrike" kern="1200" cap="none" spc="0" normalizeH="0" baseline="0" noProof="0" dirty="0" smtClean="0">
              <a:ln w="6350">
                <a:solidFill>
                  <a:schemeClr val="accent1">
                    <a:shade val="43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  <a:p>
            <a:pPr marL="484632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6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科目：會計學</a:t>
            </a:r>
            <a:endParaRPr kumimoji="0" lang="en-US" altLang="zh-TW" sz="3600" b="1" i="0" u="none" strike="noStrike" kern="1200" cap="none" spc="0" normalizeH="0" baseline="0" noProof="0" dirty="0" smtClean="0">
              <a:ln w="6350">
                <a:solidFill>
                  <a:schemeClr val="accent1">
                    <a:shade val="43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  <a:p>
            <a:pPr marL="484632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3600" b="1" dirty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分享者：行銷</a:t>
            </a:r>
            <a:r>
              <a:rPr lang="zh-TW" altLang="en-US" sz="3600" b="1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系 陳</a:t>
            </a:r>
            <a:r>
              <a:rPr lang="zh-TW" altLang="en-US" sz="3600" b="1" dirty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群凱</a:t>
            </a:r>
            <a:endParaRPr kumimoji="0" lang="zh-TW" altLang="en-US" sz="3600" b="1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邏輯觀念</a:t>
            </a:r>
            <a:r>
              <a:rPr lang="en-US" altLang="zh-TW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(1/2)</a:t>
            </a:r>
            <a:endParaRPr lang="zh-TW" altLang="en-US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353347"/>
          </a:xfrm>
        </p:spPr>
        <p:txBody>
          <a:bodyPr>
            <a:normAutofit/>
          </a:bodyPr>
          <a:lstStyle/>
          <a:p>
            <a:r>
              <a:rPr lang="zh-TW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計首不計尾</a:t>
            </a:r>
            <a:endParaRPr lang="en-US" altLang="zh-TW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633413" indent="0">
              <a:buNone/>
            </a:pPr>
            <a:r>
              <a:rPr lang="en-US" altLang="zh-TW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Ex.100/3/28</a:t>
            </a:r>
            <a:r>
              <a:rPr lang="zh-TW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簽發票據乙紙，六十天，請推到期日為何。</a:t>
            </a:r>
            <a:endParaRPr lang="en-US" altLang="zh-TW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TW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區分欲使用之會計科目及借貸方</a:t>
            </a:r>
            <a:endParaRPr lang="en-US" altLang="zh-TW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633413" indent="0">
              <a:buNone/>
            </a:pPr>
            <a:r>
              <a:rPr lang="en-US" altLang="zh-TW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Ex.</a:t>
            </a:r>
            <a:r>
              <a:rPr lang="zh-TW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今日賒銷</a:t>
            </a:r>
            <a:r>
              <a:rPr lang="en-US" altLang="zh-TW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10,000</a:t>
            </a:r>
            <a:r>
              <a:rPr lang="zh-TW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，對方開立票據乙紙。</a:t>
            </a:r>
            <a:endParaRPr lang="en-US" altLang="zh-TW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endParaRPr lang="en-US" altLang="zh-TW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endParaRPr lang="en-US" altLang="zh-TW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邏輯觀念</a:t>
            </a:r>
            <a:r>
              <a:rPr lang="en-US" altLang="zh-TW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(2/2)</a:t>
            </a:r>
            <a:endParaRPr lang="zh-TW" altLang="en-US" sz="48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衡量呆帳之方法：</a:t>
            </a:r>
            <a:endParaRPr lang="en-US" altLang="zh-TW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2"/>
            <a:r>
              <a:rPr lang="zh-TW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應收帳款百分比法</a:t>
            </a:r>
            <a:endParaRPr lang="en-US" altLang="zh-TW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2"/>
            <a:r>
              <a:rPr lang="zh-TW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賒銷淨額百分比法</a:t>
            </a:r>
            <a:endParaRPr lang="en-US" altLang="zh-TW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2"/>
            <a:endParaRPr lang="en-US" altLang="zh-TW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2" indent="-415925">
              <a:buNone/>
            </a:pPr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→</a:t>
            </a:r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應收帳款百分比法所得餘額為期末備抵呆帳應有餘額，而</a:t>
            </a:r>
            <a:r>
              <a:rPr lang="zh-TW" alt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非</a:t>
            </a:r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本期應提列呆帳餘額</a:t>
            </a:r>
            <a:endParaRPr lang="en-US" altLang="zh-TW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背誦</a:t>
            </a:r>
            <a:endParaRPr lang="zh-TW" altLang="en-US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/>
          </a:bodyPr>
          <a:lstStyle/>
          <a:p>
            <a:r>
              <a:rPr lang="zh-TW" altLang="en-US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報表格式</a:t>
            </a:r>
            <a:endParaRPr lang="en-US" altLang="zh-TW" sz="3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TW" altLang="en-US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分錄形式</a:t>
            </a:r>
            <a:endParaRPr lang="en-US" altLang="zh-TW" sz="3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zh-TW" altLang="en-US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　</a:t>
            </a:r>
            <a:r>
              <a:rPr lang="en-US" altLang="zh-TW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Ex.</a:t>
            </a:r>
            <a:r>
              <a:rPr lang="zh-TW" altLang="en-US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呆帳　</a:t>
            </a:r>
            <a:r>
              <a:rPr lang="en-US" altLang="zh-TW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XXX</a:t>
            </a:r>
          </a:p>
          <a:p>
            <a:pPr>
              <a:buNone/>
            </a:pPr>
            <a:r>
              <a:rPr lang="zh-TW" altLang="en-US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　　　備抵呆帳　</a:t>
            </a:r>
            <a:r>
              <a:rPr lang="en-US" altLang="zh-TW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XXX</a:t>
            </a:r>
          </a:p>
          <a:p>
            <a:r>
              <a:rPr lang="zh-TW" altLang="en-US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折舊提列</a:t>
            </a:r>
            <a:endParaRPr lang="en-US" altLang="zh-TW" sz="3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zh-TW" altLang="en-US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　</a:t>
            </a:r>
            <a:r>
              <a:rPr lang="en-US" altLang="zh-TW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Ex.</a:t>
            </a:r>
            <a:r>
              <a:rPr lang="zh-TW" altLang="en-US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折舊　</a:t>
            </a:r>
            <a:r>
              <a:rPr lang="en-US" altLang="zh-TW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XXX</a:t>
            </a:r>
          </a:p>
          <a:p>
            <a:pPr>
              <a:buNone/>
            </a:pPr>
            <a:r>
              <a:rPr lang="zh-TW" altLang="en-US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　　　累計折舊－辦公設備　</a:t>
            </a:r>
            <a:r>
              <a:rPr lang="en-US" altLang="zh-TW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XXX</a:t>
            </a:r>
            <a:endParaRPr lang="zh-TW" altLang="en-US" sz="3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英語能力</a:t>
            </a:r>
            <a:endParaRPr lang="zh-TW" altLang="en-US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971600" y="1988840"/>
            <a:ext cx="7715200" cy="4137323"/>
          </a:xfrm>
        </p:spPr>
        <p:txBody>
          <a:bodyPr>
            <a:normAutofit/>
          </a:bodyPr>
          <a:lstStyle/>
          <a:p>
            <a:r>
              <a:rPr lang="zh-TW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課前預習，課後</a:t>
            </a:r>
            <a:r>
              <a:rPr lang="zh-TW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複習</a:t>
            </a:r>
            <a:endParaRPr lang="en-US" altLang="zh-TW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TW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逐頁</a:t>
            </a:r>
            <a:r>
              <a:rPr lang="zh-TW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閱讀</a:t>
            </a:r>
            <a:endParaRPr lang="en-US" altLang="zh-TW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TW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跳頁詳</a:t>
            </a:r>
            <a:r>
              <a:rPr lang="zh-TW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讀</a:t>
            </a:r>
            <a:endParaRPr lang="en-US" altLang="zh-TW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zh-TW" alt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2636912"/>
            <a:ext cx="8229600" cy="381789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zh-TW" alt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分享</a:t>
            </a:r>
            <a:r>
              <a:rPr lang="zh-TW" alt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完畢，敬請不吝指教</a:t>
            </a:r>
            <a:endParaRPr lang="zh-TW" altLang="en-US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神韻">
  <a:themeElements>
    <a:clrScheme name="中庸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神韻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神韻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44</TotalTime>
  <Words>145</Words>
  <Application>Microsoft Office PowerPoint</Application>
  <PresentationFormat>如螢幕大小 (4:3)</PresentationFormat>
  <Paragraphs>28</Paragraphs>
  <Slides>6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7" baseType="lpstr">
      <vt:lpstr>神韻</vt:lpstr>
      <vt:lpstr>既然躲不掉，那就好好跟會計當朋友！</vt:lpstr>
      <vt:lpstr>邏輯觀念(1/2)</vt:lpstr>
      <vt:lpstr>邏輯觀念(2/2)</vt:lpstr>
      <vt:lpstr>背誦</vt:lpstr>
      <vt:lpstr>英語能力</vt:lpstr>
      <vt:lpstr>投影片 6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bao</dc:creator>
  <cp:lastModifiedBy>bao</cp:lastModifiedBy>
  <cp:revision>7</cp:revision>
  <dcterms:created xsi:type="dcterms:W3CDTF">2011-03-28T14:46:45Z</dcterms:created>
  <dcterms:modified xsi:type="dcterms:W3CDTF">2011-03-28T15:30:55Z</dcterms:modified>
</cp:coreProperties>
</file>