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1026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411EC-DD08-4CD4-B0BA-1CDD2C805765}" type="datetimeFigureOut">
              <a:rPr lang="zh-TW" altLang="en-US" smtClean="0"/>
              <a:t>2012/11/5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093A2-B84F-4CD1-901F-3AFFEB55B006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411EC-DD08-4CD4-B0BA-1CDD2C805765}" type="datetimeFigureOut">
              <a:rPr lang="zh-TW" altLang="en-US" smtClean="0"/>
              <a:t>2012/11/5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093A2-B84F-4CD1-901F-3AFFEB55B006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411EC-DD08-4CD4-B0BA-1CDD2C805765}" type="datetimeFigureOut">
              <a:rPr lang="zh-TW" altLang="en-US" smtClean="0"/>
              <a:t>2012/11/5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093A2-B84F-4CD1-901F-3AFFEB55B006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411EC-DD08-4CD4-B0BA-1CDD2C805765}" type="datetimeFigureOut">
              <a:rPr lang="zh-TW" altLang="en-US" smtClean="0"/>
              <a:t>2012/11/5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093A2-B84F-4CD1-901F-3AFFEB55B006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411EC-DD08-4CD4-B0BA-1CDD2C805765}" type="datetimeFigureOut">
              <a:rPr lang="zh-TW" altLang="en-US" smtClean="0"/>
              <a:t>2012/11/5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093A2-B84F-4CD1-901F-3AFFEB55B006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411EC-DD08-4CD4-B0BA-1CDD2C805765}" type="datetimeFigureOut">
              <a:rPr lang="zh-TW" altLang="en-US" smtClean="0"/>
              <a:t>2012/11/5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093A2-B84F-4CD1-901F-3AFFEB55B006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411EC-DD08-4CD4-B0BA-1CDD2C805765}" type="datetimeFigureOut">
              <a:rPr lang="zh-TW" altLang="en-US" smtClean="0"/>
              <a:t>2012/11/5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093A2-B84F-4CD1-901F-3AFFEB55B006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411EC-DD08-4CD4-B0BA-1CDD2C805765}" type="datetimeFigureOut">
              <a:rPr lang="zh-TW" altLang="en-US" smtClean="0"/>
              <a:t>2012/11/5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093A2-B84F-4CD1-901F-3AFFEB55B006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411EC-DD08-4CD4-B0BA-1CDD2C805765}" type="datetimeFigureOut">
              <a:rPr lang="zh-TW" altLang="en-US" smtClean="0"/>
              <a:t>2012/11/5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093A2-B84F-4CD1-901F-3AFFEB55B006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411EC-DD08-4CD4-B0BA-1CDD2C805765}" type="datetimeFigureOut">
              <a:rPr lang="zh-TW" altLang="en-US" smtClean="0"/>
              <a:t>2012/11/5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093A2-B84F-4CD1-901F-3AFFEB55B006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411EC-DD08-4CD4-B0BA-1CDD2C805765}" type="datetimeFigureOut">
              <a:rPr lang="zh-TW" altLang="en-US" smtClean="0"/>
              <a:t>2012/11/5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093A2-B84F-4CD1-901F-3AFFEB55B006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3E411EC-DD08-4CD4-B0BA-1CDD2C805765}" type="datetimeFigureOut">
              <a:rPr lang="zh-TW" altLang="en-US" smtClean="0"/>
              <a:t>2012/11/5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71093A2-B84F-4CD1-901F-3AFFEB55B006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3059832" y="3429000"/>
            <a:ext cx="3528392" cy="1594065"/>
          </a:xfrm>
        </p:spPr>
        <p:txBody>
          <a:bodyPr/>
          <a:lstStyle/>
          <a:p>
            <a:r>
              <a:rPr lang="zh-TW" altLang="en-US" dirty="0"/>
              <a:t>應用英語系口筆譯碩士</a:t>
            </a:r>
            <a:r>
              <a:rPr lang="zh-TW" altLang="en-US" dirty="0" smtClean="0"/>
              <a:t>班</a:t>
            </a:r>
            <a:endParaRPr lang="en-US" altLang="zh-TW" dirty="0" smtClean="0"/>
          </a:p>
          <a:p>
            <a:r>
              <a:rPr lang="zh-TW" altLang="en-US" dirty="0"/>
              <a:t>蔡巽瀠</a:t>
            </a:r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755576" y="692696"/>
            <a:ext cx="7920880" cy="2880320"/>
          </a:xfrm>
        </p:spPr>
        <p:txBody>
          <a:bodyPr/>
          <a:lstStyle/>
          <a:p>
            <a:pPr marL="182880" indent="0" algn="ctr">
              <a:buNone/>
            </a:pPr>
            <a:r>
              <a:rPr lang="en-US" altLang="zh-TW" sz="6000" dirty="0" smtClean="0"/>
              <a:t>2009 </a:t>
            </a:r>
            <a:r>
              <a:rPr lang="zh-TW" altLang="en-US" sz="6000" dirty="0" smtClean="0"/>
              <a:t>高雄世界運動會</a:t>
            </a:r>
            <a:r>
              <a:rPr lang="en-US" altLang="zh-TW" sz="6000" dirty="0" smtClean="0"/>
              <a:t/>
            </a:r>
            <a:br>
              <a:rPr lang="en-US" altLang="zh-TW" sz="6000" dirty="0" smtClean="0"/>
            </a:br>
            <a:r>
              <a:rPr lang="en-US" altLang="zh-TW" sz="4000" dirty="0" smtClean="0"/>
              <a:t/>
            </a:r>
            <a:br>
              <a:rPr lang="en-US" altLang="zh-TW" sz="4000" dirty="0" smtClean="0"/>
            </a:br>
            <a:r>
              <a:rPr lang="zh-TW" altLang="en-US" sz="4000" dirty="0" smtClean="0"/>
              <a:t>志</a:t>
            </a:r>
            <a:r>
              <a:rPr lang="zh-TW" altLang="en-US" sz="4000" dirty="0"/>
              <a:t>工分享經驗談</a:t>
            </a:r>
          </a:p>
        </p:txBody>
      </p:sp>
      <p:pic>
        <p:nvPicPr>
          <p:cNvPr id="1026" name="Picture 2" descr="2009-4-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9" y="4378511"/>
            <a:ext cx="9116541" cy="2500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30729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051720" y="5157192"/>
            <a:ext cx="6512511" cy="1143000"/>
          </a:xfrm>
        </p:spPr>
        <p:txBody>
          <a:bodyPr/>
          <a:lstStyle/>
          <a:p>
            <a:r>
              <a:rPr lang="en-US" altLang="zh-TW" dirty="0" smtClean="0"/>
              <a:t>Hi, </a:t>
            </a:r>
            <a:r>
              <a:rPr lang="zh-TW" altLang="en-US" dirty="0" smtClean="0"/>
              <a:t>這是我</a:t>
            </a:r>
            <a:r>
              <a:rPr lang="en-US" altLang="zh-TW" dirty="0" smtClean="0"/>
              <a:t>…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4" name="Picture 2" descr="C:\Users\sus\Desktop\圖片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0"/>
          <a:stretch/>
        </p:blipFill>
        <p:spPr bwMode="auto">
          <a:xfrm>
            <a:off x="1187624" y="764704"/>
            <a:ext cx="4977135" cy="417346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88603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我在世運的工作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zh-TW" altLang="en-US" sz="6000" dirty="0" smtClean="0"/>
              <a:t>認證區</a:t>
            </a:r>
            <a:endParaRPr lang="en-US" altLang="zh-TW" sz="6000" dirty="0" smtClean="0"/>
          </a:p>
          <a:p>
            <a:r>
              <a:rPr lang="zh-TW" altLang="en-US" sz="6000" dirty="0"/>
              <a:t>翻譯</a:t>
            </a:r>
          </a:p>
        </p:txBody>
      </p:sp>
    </p:spTree>
    <p:extLst>
      <p:ext uri="{BB962C8B-B14F-4D97-AF65-F5344CB8AC3E}">
        <p14:creationId xmlns:p14="http://schemas.microsoft.com/office/powerpoint/2010/main" val="1901609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氣流">
  <a:themeElements>
    <a:clrScheme name="氣流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氣流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氣流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88</TotalTime>
  <Words>28</Words>
  <Application>Microsoft Office PowerPoint</Application>
  <PresentationFormat>如螢幕大小 (4:3)</PresentationFormat>
  <Paragraphs>7</Paragraphs>
  <Slides>3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3</vt:i4>
      </vt:variant>
    </vt:vector>
  </HeadingPairs>
  <TitlesOfParts>
    <vt:vector size="4" baseType="lpstr">
      <vt:lpstr>氣流</vt:lpstr>
      <vt:lpstr>2009 高雄世界運動會  志工分享經驗談</vt:lpstr>
      <vt:lpstr>Hi, 這是我…</vt:lpstr>
      <vt:lpstr>我在世運的工作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2009 World Game in Kaohsiung</dc:title>
  <dc:creator>Princess Emily</dc:creator>
  <cp:lastModifiedBy>SUPERUSER</cp:lastModifiedBy>
  <cp:revision>7</cp:revision>
  <dcterms:created xsi:type="dcterms:W3CDTF">2012-10-28T17:04:36Z</dcterms:created>
  <dcterms:modified xsi:type="dcterms:W3CDTF">2012-11-05T02:29:18Z</dcterms:modified>
</cp:coreProperties>
</file>